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letter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700" y="-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90E2-5DFD-4548-8808-D358B138AB89}" type="datetimeFigureOut">
              <a:rPr lang="es-CL" smtClean="0"/>
              <a:t>22-04-2015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BBDE4-1565-4327-B8B2-24B7E54FFA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531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90E2-5DFD-4548-8808-D358B138AB89}" type="datetimeFigureOut">
              <a:rPr lang="es-CL" smtClean="0"/>
              <a:t>22-04-2015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BBDE4-1565-4327-B8B2-24B7E54FFA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1402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90E2-5DFD-4548-8808-D358B138AB89}" type="datetimeFigureOut">
              <a:rPr lang="es-CL" smtClean="0"/>
              <a:t>22-04-2015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BBDE4-1565-4327-B8B2-24B7E54FFA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5752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90E2-5DFD-4548-8808-D358B138AB89}" type="datetimeFigureOut">
              <a:rPr lang="es-CL" smtClean="0"/>
              <a:t>22-04-2015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BBDE4-1565-4327-B8B2-24B7E54FFA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3650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90E2-5DFD-4548-8808-D358B138AB89}" type="datetimeFigureOut">
              <a:rPr lang="es-CL" smtClean="0"/>
              <a:t>22-04-2015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BBDE4-1565-4327-B8B2-24B7E54FFA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9766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90E2-5DFD-4548-8808-D358B138AB89}" type="datetimeFigureOut">
              <a:rPr lang="es-CL" smtClean="0"/>
              <a:t>22-04-2015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BBDE4-1565-4327-B8B2-24B7E54FFA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3281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90E2-5DFD-4548-8808-D358B138AB89}" type="datetimeFigureOut">
              <a:rPr lang="es-CL" smtClean="0"/>
              <a:t>22-04-2015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BBDE4-1565-4327-B8B2-24B7E54FFA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322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90E2-5DFD-4548-8808-D358B138AB89}" type="datetimeFigureOut">
              <a:rPr lang="es-CL" smtClean="0"/>
              <a:t>22-04-2015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BBDE4-1565-4327-B8B2-24B7E54FFA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7400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90E2-5DFD-4548-8808-D358B138AB89}" type="datetimeFigureOut">
              <a:rPr lang="es-CL" smtClean="0"/>
              <a:t>22-04-2015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BBDE4-1565-4327-B8B2-24B7E54FFA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4507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90E2-5DFD-4548-8808-D358B138AB89}" type="datetimeFigureOut">
              <a:rPr lang="es-CL" smtClean="0"/>
              <a:t>22-04-2015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BBDE4-1565-4327-B8B2-24B7E54FFA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401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490E2-5DFD-4548-8808-D358B138AB89}" type="datetimeFigureOut">
              <a:rPr lang="es-CL" smtClean="0"/>
              <a:t>22-04-2015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BBDE4-1565-4327-B8B2-24B7E54FFA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7259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490E2-5DFD-4548-8808-D358B138AB89}" type="datetimeFigureOut">
              <a:rPr lang="es-CL" smtClean="0"/>
              <a:t>22-04-2015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BBDE4-1565-4327-B8B2-24B7E54FFA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8387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hyperlink" Target="http://www.faccebook.com/psicologiayflores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www.psicologiayflores.cl/" TargetMode="External"/><Relationship Id="rId5" Type="http://schemas.openxmlformats.org/officeDocument/2006/relationships/hyperlink" Target="mailto:contacto@psicologiayflores.cl" TargetMode="Externa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190" y="611560"/>
            <a:ext cx="6417421" cy="4176464"/>
          </a:xfrm>
          <a:prstGeom prst="rect">
            <a:avLst/>
          </a:prstGeom>
        </p:spPr>
      </p:pic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0" y="1"/>
            <a:ext cx="6858000" cy="1187624"/>
          </a:xfrm>
        </p:spPr>
        <p:txBody>
          <a:bodyPr>
            <a:normAutofit/>
          </a:bodyPr>
          <a:lstStyle/>
          <a:p>
            <a:r>
              <a:rPr lang="es-CL" dirty="0" smtClean="0">
                <a:solidFill>
                  <a:srgbClr val="7030A0"/>
                </a:solidFill>
                <a:latin typeface="Harrington" pitchFamily="82" charset="0"/>
              </a:rPr>
              <a:t>SINTONIZACIÓN DE LA BENDICIÓN MUNDIAL DE ÚTERO</a:t>
            </a:r>
            <a:r>
              <a:rPr lang="es-CL" dirty="0" smtClean="0">
                <a:solidFill>
                  <a:srgbClr val="7030A0"/>
                </a:solidFill>
              </a:rPr>
              <a:t/>
            </a:r>
            <a:br>
              <a:rPr lang="es-CL" dirty="0" smtClean="0">
                <a:solidFill>
                  <a:srgbClr val="7030A0"/>
                </a:solidFill>
              </a:rPr>
            </a:br>
            <a:r>
              <a:rPr lang="es-CL" dirty="0" smtClean="0">
                <a:solidFill>
                  <a:srgbClr val="7030A0"/>
                </a:solidFill>
              </a:rPr>
              <a:t/>
            </a:r>
            <a:br>
              <a:rPr lang="es-CL" dirty="0" smtClean="0">
                <a:solidFill>
                  <a:srgbClr val="7030A0"/>
                </a:solidFill>
              </a:rPr>
            </a:br>
            <a:endParaRPr lang="es-CL" dirty="0">
              <a:solidFill>
                <a:srgbClr val="7030A0"/>
              </a:solidFill>
            </a:endParaRPr>
          </a:p>
        </p:txBody>
      </p:sp>
      <p:sp>
        <p:nvSpPr>
          <p:cNvPr id="6" name="5 Marcador de texto"/>
          <p:cNvSpPr>
            <a:spLocks noGrp="1"/>
          </p:cNvSpPr>
          <p:nvPr>
            <p:ph type="body" sz="half" idx="2"/>
          </p:nvPr>
        </p:nvSpPr>
        <p:spPr>
          <a:xfrm>
            <a:off x="269258" y="611560"/>
            <a:ext cx="2060848" cy="2520280"/>
          </a:xfr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txBody>
          <a:bodyPr>
            <a:normAutofit/>
          </a:bodyPr>
          <a:lstStyle/>
          <a:p>
            <a:pPr algn="ctr"/>
            <a:r>
              <a:rPr lang="es-CL" sz="1800" dirty="0" smtClean="0">
                <a:solidFill>
                  <a:srgbClr val="7030A0"/>
                </a:solidFill>
                <a:latin typeface="Footlight MT Light" pitchFamily="18" charset="0"/>
              </a:rPr>
              <a:t>Meditación </a:t>
            </a:r>
            <a:r>
              <a:rPr lang="es-CL" sz="1800" dirty="0" smtClean="0">
                <a:solidFill>
                  <a:srgbClr val="7030A0"/>
                </a:solidFill>
                <a:latin typeface="Footlight MT Light" pitchFamily="18" charset="0"/>
              </a:rPr>
              <a:t>Adicional: «Sanando el linaje femenino Materno»</a:t>
            </a:r>
            <a:r>
              <a:rPr lang="es-CL" sz="1800" dirty="0" smtClean="0">
                <a:solidFill>
                  <a:srgbClr val="7030A0"/>
                </a:solidFill>
                <a:latin typeface="Footlight MT Light" pitchFamily="18" charset="0"/>
              </a:rPr>
              <a:t> </a:t>
            </a:r>
            <a:endParaRPr lang="es-CL" sz="1800" dirty="0" smtClean="0">
              <a:solidFill>
                <a:srgbClr val="7030A0"/>
              </a:solidFill>
              <a:latin typeface="Footlight MT Light" pitchFamily="18" charset="0"/>
            </a:endParaRPr>
          </a:p>
          <a:p>
            <a:pPr algn="ctr"/>
            <a:endParaRPr lang="es-CL" sz="1800" dirty="0" smtClean="0">
              <a:solidFill>
                <a:srgbClr val="7030A0"/>
              </a:solidFill>
              <a:latin typeface="Footlight MT Light" pitchFamily="18" charset="0"/>
            </a:endParaRPr>
          </a:p>
          <a:p>
            <a:pPr algn="ctr"/>
            <a:r>
              <a:rPr lang="es-CL" sz="1800" b="1" dirty="0" smtClean="0">
                <a:solidFill>
                  <a:srgbClr val="7030A0"/>
                </a:solidFill>
                <a:latin typeface="Footlight MT Light" pitchFamily="18" charset="0"/>
              </a:rPr>
              <a:t>RANCAGUA</a:t>
            </a:r>
            <a:r>
              <a:rPr lang="es-CL" sz="1800" b="1" dirty="0" smtClean="0">
                <a:solidFill>
                  <a:srgbClr val="7030A0"/>
                </a:solidFill>
                <a:latin typeface="Footlight MT Light" pitchFamily="18" charset="0"/>
              </a:rPr>
              <a:t/>
            </a:r>
            <a:br>
              <a:rPr lang="es-CL" sz="1800" b="1" dirty="0" smtClean="0">
                <a:solidFill>
                  <a:srgbClr val="7030A0"/>
                </a:solidFill>
                <a:latin typeface="Footlight MT Light" pitchFamily="18" charset="0"/>
              </a:rPr>
            </a:br>
            <a:r>
              <a:rPr lang="es-CL" sz="1800" b="1" dirty="0" smtClean="0">
                <a:solidFill>
                  <a:srgbClr val="7030A0"/>
                </a:solidFill>
                <a:latin typeface="Footlight MT Light" pitchFamily="18" charset="0"/>
              </a:rPr>
              <a:t>Lunes 4 de Mayo</a:t>
            </a:r>
            <a:br>
              <a:rPr lang="es-CL" sz="1800" b="1" dirty="0" smtClean="0">
                <a:solidFill>
                  <a:srgbClr val="7030A0"/>
                </a:solidFill>
                <a:latin typeface="Footlight MT Light" pitchFamily="18" charset="0"/>
              </a:rPr>
            </a:br>
            <a:r>
              <a:rPr lang="es-CL" sz="1800" b="1" dirty="0" smtClean="0">
                <a:solidFill>
                  <a:srgbClr val="7030A0"/>
                </a:solidFill>
                <a:latin typeface="Footlight MT Light" pitchFamily="18" charset="0"/>
              </a:rPr>
              <a:t>19:00 </a:t>
            </a:r>
            <a:r>
              <a:rPr lang="es-CL" sz="1800" b="1" dirty="0" err="1" smtClean="0">
                <a:solidFill>
                  <a:srgbClr val="7030A0"/>
                </a:solidFill>
                <a:latin typeface="Footlight MT Light" pitchFamily="18" charset="0"/>
              </a:rPr>
              <a:t>hrs</a:t>
            </a:r>
            <a:endParaRPr lang="es-CL" sz="1800" b="1" dirty="0" smtClean="0">
              <a:solidFill>
                <a:srgbClr val="7030A0"/>
              </a:solidFill>
              <a:latin typeface="Footlight MT Light" pitchFamily="18" charset="0"/>
            </a:endParaRPr>
          </a:p>
          <a:p>
            <a:pPr algn="ctr"/>
            <a:endParaRPr lang="es-CL" sz="1800" b="1" dirty="0">
              <a:solidFill>
                <a:schemeClr val="accent6">
                  <a:lumMod val="50000"/>
                </a:schemeClr>
              </a:solidFill>
              <a:latin typeface="Footlight MT Light" pitchFamily="18" charset="0"/>
            </a:endParaRPr>
          </a:p>
          <a:p>
            <a:pPr algn="ctr"/>
            <a:endParaRPr lang="es-CL" sz="1800" b="1" dirty="0">
              <a:solidFill>
                <a:schemeClr val="accent6">
                  <a:lumMod val="50000"/>
                </a:schemeClr>
              </a:solidFill>
              <a:latin typeface="Footlight MT Light" pitchFamily="18" charset="0"/>
            </a:endParaRPr>
          </a:p>
        </p:txBody>
      </p:sp>
      <p:pic>
        <p:nvPicPr>
          <p:cNvPr id="1028" name="Picture 4" descr="C:\Users\Pamela\Downloads\logo chi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2557" y="7556873"/>
            <a:ext cx="2125304" cy="160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Pamela\Downloads\wombblessing-logosm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2557" y="4792389"/>
            <a:ext cx="2196727" cy="2794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116633" y="5734250"/>
            <a:ext cx="4235924" cy="298543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chemeClr val="accent4">
                    <a:lumMod val="75000"/>
                  </a:schemeClr>
                </a:solidFill>
                <a:latin typeface="Footlight MT Light" pitchFamily="18" charset="0"/>
              </a:rPr>
              <a:t>Facilita</a:t>
            </a:r>
            <a:r>
              <a:rPr lang="es-CL" b="1" dirty="0">
                <a:solidFill>
                  <a:schemeClr val="accent4">
                    <a:lumMod val="75000"/>
                  </a:schemeClr>
                </a:solidFill>
                <a:latin typeface="Footlight MT Light" pitchFamily="18" charset="0"/>
              </a:rPr>
              <a:t>: </a:t>
            </a:r>
            <a:r>
              <a:rPr lang="es-CL" dirty="0">
                <a:solidFill>
                  <a:schemeClr val="accent4">
                    <a:lumMod val="75000"/>
                  </a:schemeClr>
                </a:solidFill>
                <a:latin typeface="Footlight MT Light" pitchFamily="18" charset="0"/>
              </a:rPr>
              <a:t>Pamela </a:t>
            </a:r>
            <a:r>
              <a:rPr lang="es-CL" dirty="0" err="1">
                <a:solidFill>
                  <a:schemeClr val="accent4">
                    <a:lumMod val="75000"/>
                  </a:schemeClr>
                </a:solidFill>
                <a:latin typeface="Footlight MT Light" pitchFamily="18" charset="0"/>
              </a:rPr>
              <a:t>Labatut</a:t>
            </a:r>
            <a:r>
              <a:rPr lang="es-CL" dirty="0">
                <a:solidFill>
                  <a:schemeClr val="accent4">
                    <a:lumMod val="75000"/>
                  </a:schemeClr>
                </a:solidFill>
                <a:latin typeface="Footlight MT Light" pitchFamily="18" charset="0"/>
              </a:rPr>
              <a:t> H.</a:t>
            </a:r>
            <a:br>
              <a:rPr lang="es-CL" dirty="0">
                <a:solidFill>
                  <a:schemeClr val="accent4">
                    <a:lumMod val="75000"/>
                  </a:schemeClr>
                </a:solidFill>
                <a:latin typeface="Footlight MT Light" pitchFamily="18" charset="0"/>
              </a:rPr>
            </a:br>
            <a:r>
              <a:rPr lang="es-CL" dirty="0">
                <a:solidFill>
                  <a:schemeClr val="accent4">
                    <a:lumMod val="75000"/>
                  </a:schemeClr>
                </a:solidFill>
                <a:latin typeface="Footlight MT Light" pitchFamily="18" charset="0"/>
              </a:rPr>
              <a:t>Psicóloga Clínica, Terapeuta Floral, Moon </a:t>
            </a:r>
            <a:r>
              <a:rPr lang="es-CL" dirty="0" err="1">
                <a:solidFill>
                  <a:schemeClr val="accent4">
                    <a:lumMod val="75000"/>
                  </a:schemeClr>
                </a:solidFill>
                <a:latin typeface="Footlight MT Light" pitchFamily="18" charset="0"/>
              </a:rPr>
              <a:t>Mother</a:t>
            </a:r>
            <a:r>
              <a:rPr lang="es-CL" dirty="0">
                <a:solidFill>
                  <a:schemeClr val="accent4">
                    <a:lumMod val="75000"/>
                  </a:schemeClr>
                </a:solidFill>
                <a:latin typeface="Footlight MT Light" pitchFamily="18" charset="0"/>
              </a:rPr>
              <a:t> certificada, Maestra de Registros </a:t>
            </a:r>
            <a:r>
              <a:rPr lang="es-CL" dirty="0" err="1">
                <a:solidFill>
                  <a:schemeClr val="accent4">
                    <a:lumMod val="75000"/>
                  </a:schemeClr>
                </a:solidFill>
                <a:latin typeface="Footlight MT Light" pitchFamily="18" charset="0"/>
              </a:rPr>
              <a:t>Akashicos</a:t>
            </a:r>
            <a:r>
              <a:rPr lang="es-CL" dirty="0">
                <a:solidFill>
                  <a:schemeClr val="accent4">
                    <a:lumMod val="75000"/>
                  </a:schemeClr>
                </a:solidFill>
                <a:latin typeface="Footlight MT Light" pitchFamily="18" charset="0"/>
              </a:rPr>
              <a:t>, </a:t>
            </a:r>
            <a:r>
              <a:rPr lang="es-CL" dirty="0" err="1">
                <a:solidFill>
                  <a:schemeClr val="accent4">
                    <a:lumMod val="75000"/>
                  </a:schemeClr>
                </a:solidFill>
                <a:latin typeface="Footlight MT Light" pitchFamily="18" charset="0"/>
              </a:rPr>
              <a:t>Reiki</a:t>
            </a:r>
            <a:r>
              <a:rPr lang="es-CL" dirty="0">
                <a:solidFill>
                  <a:schemeClr val="accent4">
                    <a:lumMod val="75000"/>
                  </a:schemeClr>
                </a:solidFill>
                <a:latin typeface="Footlight MT Light" pitchFamily="18" charset="0"/>
              </a:rPr>
              <a:t> </a:t>
            </a:r>
            <a:r>
              <a:rPr lang="es-CL" dirty="0" err="1">
                <a:solidFill>
                  <a:schemeClr val="accent4">
                    <a:lumMod val="75000"/>
                  </a:schemeClr>
                </a:solidFill>
                <a:latin typeface="Footlight MT Light" pitchFamily="18" charset="0"/>
              </a:rPr>
              <a:t>Practitioner</a:t>
            </a:r>
            <a:r>
              <a:rPr lang="es-CL" dirty="0">
                <a:solidFill>
                  <a:schemeClr val="accent4">
                    <a:lumMod val="75000"/>
                  </a:schemeClr>
                </a:solidFill>
                <a:latin typeface="Footlight MT Light" pitchFamily="18" charset="0"/>
              </a:rPr>
              <a:t>.</a:t>
            </a:r>
          </a:p>
          <a:p>
            <a:endParaRPr lang="es-CL" b="1" dirty="0">
              <a:solidFill>
                <a:schemeClr val="accent4">
                  <a:lumMod val="75000"/>
                </a:schemeClr>
              </a:solidFill>
              <a:latin typeface="Footlight MT Light" pitchFamily="18" charset="0"/>
            </a:endParaRPr>
          </a:p>
          <a:p>
            <a:r>
              <a:rPr lang="es-CL" sz="1600" b="1" dirty="0" smtClean="0">
                <a:solidFill>
                  <a:schemeClr val="accent4">
                    <a:lumMod val="75000"/>
                  </a:schemeClr>
                </a:solidFill>
                <a:latin typeface="Georgia" pitchFamily="18" charset="0"/>
              </a:rPr>
              <a:t>Información e inscripciones</a:t>
            </a:r>
            <a:r>
              <a:rPr lang="es-CL" sz="1600" b="1" dirty="0">
                <a:solidFill>
                  <a:schemeClr val="accent4">
                    <a:lumMod val="75000"/>
                  </a:schemeClr>
                </a:solidFill>
                <a:latin typeface="Georgia" pitchFamily="18" charset="0"/>
              </a:rPr>
              <a:t>: </a:t>
            </a:r>
            <a:r>
              <a:rPr lang="es-CL" sz="1600" b="1" dirty="0">
                <a:solidFill>
                  <a:schemeClr val="accent4">
                    <a:lumMod val="75000"/>
                  </a:schemeClr>
                </a:solidFill>
                <a:latin typeface="Georgia" pitchFamily="18" charset="0"/>
                <a:hlinkClick r:id="rId5"/>
              </a:rPr>
              <a:t>contacto@psicologiayflores.cl</a:t>
            </a:r>
            <a:r>
              <a:rPr lang="es-CL" sz="1600" b="1" dirty="0">
                <a:solidFill>
                  <a:schemeClr val="accent4">
                    <a:lumMod val="75000"/>
                  </a:schemeClr>
                </a:solidFill>
                <a:latin typeface="Georgia" pitchFamily="18" charset="0"/>
              </a:rPr>
              <a:t> </a:t>
            </a:r>
            <a:r>
              <a:rPr lang="es-CL" b="1" dirty="0" smtClean="0">
                <a:solidFill>
                  <a:schemeClr val="accent4">
                    <a:lumMod val="75000"/>
                  </a:schemeClr>
                </a:solidFill>
                <a:latin typeface="Footlight MT Light" pitchFamily="18" charset="0"/>
              </a:rPr>
              <a:t/>
            </a:r>
            <a:br>
              <a:rPr lang="es-CL" b="1" dirty="0" smtClean="0">
                <a:solidFill>
                  <a:schemeClr val="accent4">
                    <a:lumMod val="75000"/>
                  </a:schemeClr>
                </a:solidFill>
                <a:latin typeface="Footlight MT Light" pitchFamily="18" charset="0"/>
              </a:rPr>
            </a:br>
            <a:r>
              <a:rPr lang="es-CL" b="1" dirty="0" smtClean="0">
                <a:solidFill>
                  <a:schemeClr val="accent4">
                    <a:lumMod val="75000"/>
                  </a:schemeClr>
                </a:solidFill>
                <a:latin typeface="Footlight MT Light" pitchFamily="18" charset="0"/>
              </a:rPr>
              <a:t/>
            </a:r>
            <a:br>
              <a:rPr lang="es-CL" b="1" dirty="0" smtClean="0">
                <a:solidFill>
                  <a:schemeClr val="accent4">
                    <a:lumMod val="75000"/>
                  </a:schemeClr>
                </a:solidFill>
                <a:latin typeface="Footlight MT Light" pitchFamily="18" charset="0"/>
              </a:rPr>
            </a:br>
            <a:r>
              <a:rPr lang="es-CL" sz="1600" b="1" dirty="0" smtClean="0">
                <a:solidFill>
                  <a:schemeClr val="accent4">
                    <a:lumMod val="75000"/>
                  </a:schemeClr>
                </a:solidFill>
                <a:latin typeface="Georgia" pitchFamily="18" charset="0"/>
              </a:rPr>
              <a:t>Más detalles en </a:t>
            </a:r>
            <a:r>
              <a:rPr lang="es-CL" sz="16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  <a:hlinkClick r:id="rId6"/>
              </a:rPr>
              <a:t>www.psicologiayflores.cl</a:t>
            </a:r>
            <a:endParaRPr lang="es-CL" sz="1600" b="1" dirty="0" smtClean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  <a:p>
            <a:r>
              <a:rPr lang="es-CL" sz="1600" b="1" dirty="0" smtClean="0">
                <a:solidFill>
                  <a:schemeClr val="tx2">
                    <a:lumMod val="75000"/>
                  </a:schemeClr>
                </a:solidFill>
                <a:latin typeface="Georgia" pitchFamily="18" charset="0"/>
                <a:hlinkClick r:id="rId7"/>
              </a:rPr>
              <a:t>www.facebook.com/psicologiayflores</a:t>
            </a:r>
            <a:endParaRPr lang="es-CL" sz="1600" b="1" dirty="0">
              <a:solidFill>
                <a:schemeClr val="tx2">
                  <a:lumMod val="75000"/>
                </a:schemeClr>
              </a:solidFill>
              <a:latin typeface="Georgia" pitchFamily="18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16633" y="4792389"/>
            <a:ext cx="4235924" cy="92333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schemeClr val="accent4">
                    <a:lumMod val="75000"/>
                  </a:schemeClr>
                </a:solidFill>
                <a:latin typeface="Footlight MT Light" pitchFamily="18" charset="0"/>
              </a:rPr>
              <a:t>«Centro </a:t>
            </a:r>
            <a:r>
              <a:rPr lang="es-CL" dirty="0" err="1" smtClean="0">
                <a:solidFill>
                  <a:schemeClr val="accent4">
                    <a:lumMod val="75000"/>
                  </a:schemeClr>
                </a:solidFill>
                <a:latin typeface="Footlight MT Light" pitchFamily="18" charset="0"/>
              </a:rPr>
              <a:t>Dharma</a:t>
            </a:r>
            <a:r>
              <a:rPr lang="es-CL" dirty="0" smtClean="0">
                <a:solidFill>
                  <a:schemeClr val="accent4">
                    <a:lumMod val="75000"/>
                  </a:schemeClr>
                </a:solidFill>
                <a:latin typeface="Footlight MT Light" pitchFamily="18" charset="0"/>
              </a:rPr>
              <a:t>» Calle Angamos 262b </a:t>
            </a:r>
            <a:r>
              <a:rPr lang="es-CL" dirty="0">
                <a:solidFill>
                  <a:schemeClr val="accent4">
                    <a:lumMod val="75000"/>
                  </a:schemeClr>
                </a:solidFill>
                <a:latin typeface="Footlight MT Light" pitchFamily="18" charset="0"/>
              </a:rPr>
              <a:t/>
            </a:r>
            <a:br>
              <a:rPr lang="es-CL" dirty="0">
                <a:solidFill>
                  <a:schemeClr val="accent4">
                    <a:lumMod val="75000"/>
                  </a:schemeClr>
                </a:solidFill>
                <a:latin typeface="Footlight MT Light" pitchFamily="18" charset="0"/>
              </a:rPr>
            </a:br>
            <a:r>
              <a:rPr lang="es-CL" dirty="0">
                <a:solidFill>
                  <a:schemeClr val="accent4">
                    <a:lumMod val="75000"/>
                  </a:schemeClr>
                </a:solidFill>
                <a:latin typeface="Footlight MT Light" pitchFamily="18" charset="0"/>
              </a:rPr>
              <a:t>Aporte: </a:t>
            </a:r>
            <a:r>
              <a:rPr lang="es-CL" dirty="0" smtClean="0">
                <a:solidFill>
                  <a:schemeClr val="accent4">
                    <a:lumMod val="75000"/>
                  </a:schemeClr>
                </a:solidFill>
                <a:latin typeface="Footlight MT Light" pitchFamily="18" charset="0"/>
              </a:rPr>
              <a:t>$4000</a:t>
            </a:r>
            <a:r>
              <a:rPr lang="es-CL" dirty="0">
                <a:solidFill>
                  <a:schemeClr val="accent4">
                    <a:lumMod val="75000"/>
                  </a:schemeClr>
                </a:solidFill>
                <a:latin typeface="Footlight MT Light" pitchFamily="18" charset="0"/>
              </a:rPr>
              <a:t/>
            </a:r>
            <a:br>
              <a:rPr lang="es-CL" dirty="0">
                <a:solidFill>
                  <a:schemeClr val="accent4">
                    <a:lumMod val="75000"/>
                  </a:schemeClr>
                </a:solidFill>
                <a:latin typeface="Footlight MT Light" pitchFamily="18" charset="0"/>
              </a:rPr>
            </a:br>
            <a:r>
              <a:rPr lang="es-CL" dirty="0">
                <a:solidFill>
                  <a:schemeClr val="accent4">
                    <a:lumMod val="75000"/>
                  </a:schemeClr>
                </a:solidFill>
                <a:latin typeface="Footlight MT Light" pitchFamily="18" charset="0"/>
              </a:rPr>
              <a:t>Traer algo para compartir</a:t>
            </a:r>
          </a:p>
        </p:txBody>
      </p:sp>
    </p:spTree>
    <p:extLst>
      <p:ext uri="{BB962C8B-B14F-4D97-AF65-F5344CB8AC3E}">
        <p14:creationId xmlns:p14="http://schemas.microsoft.com/office/powerpoint/2010/main" val="1276585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18010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31</Words>
  <Application>Microsoft Office PowerPoint</Application>
  <PresentationFormat>Carta (216 x 279 mm)</PresentationFormat>
  <Paragraphs>9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SINTONIZACIÓN DE LA BENDICIÓN MUNDIAL DE ÚTERO  </vt:lpstr>
      <vt:lpstr>Presentación de PowerPoint</vt:lpstr>
    </vt:vector>
  </TitlesOfParts>
  <Company>LAGERENCIA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SINTONIZACIÓN DE LA BENDICIÓN MUNDIAL DE ÚTERO</dc:title>
  <dc:creator>GERENTE</dc:creator>
  <cp:lastModifiedBy>GERENTE</cp:lastModifiedBy>
  <cp:revision>5</cp:revision>
  <dcterms:created xsi:type="dcterms:W3CDTF">2015-01-28T16:55:11Z</dcterms:created>
  <dcterms:modified xsi:type="dcterms:W3CDTF">2015-04-22T21:12:34Z</dcterms:modified>
</cp:coreProperties>
</file>